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01" r:id="rId9"/>
    <p:sldId id="292" r:id="rId10"/>
    <p:sldId id="321" r:id="rId11"/>
    <p:sldId id="260" r:id="rId12"/>
    <p:sldId id="322" r:id="rId13"/>
    <p:sldId id="323" r:id="rId14"/>
    <p:sldId id="324" r:id="rId15"/>
    <p:sldId id="326" r:id="rId16"/>
    <p:sldId id="327" r:id="rId17"/>
    <p:sldId id="328" r:id="rId18"/>
    <p:sldId id="330" r:id="rId19"/>
    <p:sldId id="331" r:id="rId20"/>
    <p:sldId id="32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01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Sumo Bot" id="{0F74B9C7-78FA-419E-989D-188EF831C3B4}">
          <p14:sldIdLst>
            <p14:sldId id="322"/>
            <p14:sldId id="323"/>
          </p14:sldIdLst>
        </p14:section>
        <p14:section name="Maker topic" id="{315F53C1-C7DF-49EE-AD6B-A0D8A09E6B5C}">
          <p14:sldIdLst>
            <p14:sldId id="324"/>
            <p14:sldId id="326"/>
            <p14:sldId id="327"/>
            <p14:sldId id="328"/>
            <p14:sldId id="330"/>
            <p14:sldId id="331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>
        <p:scale>
          <a:sx n="78" d="100"/>
          <a:sy n="78" d="100"/>
        </p:scale>
        <p:origin x="1452" y="84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67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7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9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422857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7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8" y="6422857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2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9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8" y="6422857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1" y="6422857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7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9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January 23,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8390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2" y="2124366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6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301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4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5944300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399"/>
            <a:ext cx="4989367" cy="45443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Allows seamless collaboration on files</a:t>
            </a:r>
          </a:p>
          <a:p>
            <a:r>
              <a:rPr lang="en-US" dirty="0">
                <a:solidFill>
                  <a:schemeClr val="tx1"/>
                </a:solidFill>
              </a:rPr>
              <a:t>Provides a central location for files</a:t>
            </a:r>
          </a:p>
          <a:p>
            <a:r>
              <a:rPr lang="en-US" dirty="0">
                <a:solidFill>
                  <a:schemeClr val="tx1"/>
                </a:solidFill>
              </a:rPr>
              <a:t>Prevents loss of data by preventing overwriting</a:t>
            </a:r>
          </a:p>
          <a:p>
            <a:r>
              <a:rPr lang="en-US" dirty="0">
                <a:solidFill>
                  <a:schemeClr val="tx1"/>
                </a:solidFill>
              </a:rPr>
              <a:t>All changes are documented</a:t>
            </a:r>
          </a:p>
          <a:p>
            <a:r>
              <a:rPr lang="en-US" dirty="0">
                <a:solidFill>
                  <a:schemeClr val="tx1"/>
                </a:solidFill>
              </a:rPr>
              <a:t>If new bugs arise, files can be reverted back</a:t>
            </a:r>
          </a:p>
          <a:p>
            <a:r>
              <a:rPr lang="en-US" dirty="0">
                <a:solidFill>
                  <a:schemeClr val="tx1"/>
                </a:solidFill>
              </a:rPr>
              <a:t>Works with just about any file</a:t>
            </a:r>
          </a:p>
          <a:p>
            <a:r>
              <a:rPr lang="en-US" dirty="0">
                <a:solidFill>
                  <a:schemeClr val="tx1"/>
                </a:solidFill>
              </a:rPr>
              <a:t>Git is a VCS for software development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336145" y="2057400"/>
            <a:ext cx="2299855" cy="12030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Repository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3541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48702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4580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397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540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392027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9489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1842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4195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39853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60907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44854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48450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71875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590759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Terms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4396" y="2077826"/>
            <a:ext cx="5613887" cy="46649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Repository (Master Branch)- </a:t>
            </a:r>
            <a:r>
              <a:rPr lang="en-US" dirty="0">
                <a:solidFill>
                  <a:schemeClr val="tx1"/>
                </a:solidFill>
              </a:rPr>
              <a:t>a central location in which data is stored and managed.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Branch-</a:t>
            </a:r>
            <a:r>
              <a:rPr lang="en-US" dirty="0">
                <a:solidFill>
                  <a:schemeClr val="tx1"/>
                </a:solidFill>
              </a:rPr>
              <a:t> an alternative version of the repository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Clone- </a:t>
            </a:r>
            <a:r>
              <a:rPr lang="en-US" dirty="0">
                <a:solidFill>
                  <a:schemeClr val="tx1"/>
                </a:solidFill>
              </a:rPr>
              <a:t>copying of files from a repository into a local branch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Commit- </a:t>
            </a:r>
            <a:r>
              <a:rPr lang="en-US" dirty="0">
                <a:solidFill>
                  <a:schemeClr val="tx1"/>
                </a:solidFill>
              </a:rPr>
              <a:t>push and pull from local branch to repository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Hotfix- </a:t>
            </a:r>
            <a:r>
              <a:rPr lang="en-US" dirty="0">
                <a:solidFill>
                  <a:schemeClr val="tx1"/>
                </a:solidFill>
              </a:rPr>
              <a:t>a fix of a user specific bug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02" y="1976424"/>
            <a:ext cx="799018" cy="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7" y="401814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1224351" y="4401112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02" y="3011649"/>
            <a:ext cx="799018" cy="9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7" y="496021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224351" y="534318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26" y="4949123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213" y="4034668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7" y="591337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1224351" y="629634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26" y="5902283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2046726" y="6424619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2028239" y="5929638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4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Work Flow</a:t>
            </a:r>
          </a:p>
        </p:txBody>
      </p:sp>
      <p:pic>
        <p:nvPicPr>
          <p:cNvPr id="2050" name="Picture 2" descr="Image result for git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66" y="2091920"/>
            <a:ext cx="6782268" cy="419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6468035" y="309065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3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057400"/>
            <a:ext cx="7130302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GitHub is an online </a:t>
            </a:r>
            <a:r>
              <a:rPr lang="en-US" sz="2800" dirty="0" err="1">
                <a:solidFill>
                  <a:schemeClr val="tx1"/>
                </a:solidFill>
              </a:rPr>
              <a:t>Git</a:t>
            </a:r>
            <a:r>
              <a:rPr lang="en-US" sz="2800" dirty="0">
                <a:solidFill>
                  <a:schemeClr val="tx1"/>
                </a:solidFill>
              </a:rPr>
              <a:t> Version Control System for software developers.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Advertised as “social coding”</a:t>
            </a:r>
          </a:p>
          <a:p>
            <a:r>
              <a:rPr lang="en-US" sz="2800" dirty="0">
                <a:solidFill>
                  <a:schemeClr val="tx1"/>
                </a:solidFill>
              </a:rPr>
              <a:t>It is free, open source, and widely used.</a:t>
            </a:r>
          </a:p>
          <a:p>
            <a:r>
              <a:rPr lang="en-US" sz="2800" dirty="0">
                <a:solidFill>
                  <a:schemeClr val="tx1"/>
                </a:solidFill>
              </a:rPr>
              <a:t>Works well with Windows, Mac, and Linux (Including Raspberry Pi)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Is not limited to just software files. </a:t>
            </a:r>
          </a:p>
          <a:p>
            <a:r>
              <a:rPr lang="en-US" sz="2800" dirty="0"/>
              <a:t>SPARC projects and documents are highly integrated into GitHub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423CD553-3D0E-4BCB-815A-65FC257B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23" y="249677"/>
            <a:ext cx="1543259" cy="15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Git and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b="1" dirty="0">
                <a:solidFill>
                  <a:schemeClr val="tx1"/>
                </a:solidFill>
              </a:rPr>
              <a:t>Basic (GUI)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GitKraken</a:t>
            </a:r>
            <a:endParaRPr lang="en-US" sz="2200" dirty="0">
              <a:solidFill>
                <a:schemeClr val="tx1"/>
              </a:solidFill>
            </a:endParaRPr>
          </a:p>
          <a:p>
            <a:pPr lvl="1"/>
            <a:r>
              <a:rPr lang="en-US" sz="2200" dirty="0" err="1"/>
              <a:t>SourceTree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GitHub Desktop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Advanced (Terminal/</a:t>
            </a:r>
            <a:r>
              <a:rPr lang="en-US" sz="2200" b="1" dirty="0" err="1">
                <a:solidFill>
                  <a:schemeClr val="tx1"/>
                </a:solidFill>
              </a:rPr>
              <a:t>GitBash</a:t>
            </a:r>
            <a:r>
              <a:rPr lang="en-US" sz="2200" b="1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Use terminal Commands after installing </a:t>
            </a:r>
            <a:r>
              <a:rPr lang="en-US" sz="2200" dirty="0" err="1">
                <a:solidFill>
                  <a:schemeClr val="tx1"/>
                </a:solidFill>
              </a:rPr>
              <a:t>git</a:t>
            </a:r>
            <a:r>
              <a:rPr lang="en-US" sz="2200" dirty="0">
                <a:solidFill>
                  <a:schemeClr val="tx1"/>
                </a:solidFill>
              </a:rPr>
              <a:t> on operating system</a:t>
            </a:r>
          </a:p>
          <a:p>
            <a:pPr lvl="1"/>
            <a:r>
              <a:rPr lang="en-US" sz="2200" u="sng" dirty="0">
                <a:solidFill>
                  <a:schemeClr val="tx1"/>
                </a:solidFill>
              </a:rPr>
              <a:t>Example Commands:</a:t>
            </a:r>
          </a:p>
          <a:p>
            <a:pPr lvl="2"/>
            <a:r>
              <a:rPr lang="en-US" sz="2200" i="1" dirty="0" err="1">
                <a:solidFill>
                  <a:schemeClr val="tx1"/>
                </a:solidFill>
              </a:rPr>
              <a:t>git</a:t>
            </a:r>
            <a:r>
              <a:rPr lang="en-US" sz="2200" i="1" dirty="0">
                <a:solidFill>
                  <a:schemeClr val="tx1"/>
                </a:solidFill>
              </a:rPr>
              <a:t> clone /path/to/repository</a:t>
            </a:r>
          </a:p>
          <a:p>
            <a:pPr lvl="2"/>
            <a:r>
              <a:rPr lang="en-US" altLang="en-US" sz="2200" i="1" dirty="0" err="1">
                <a:solidFill>
                  <a:schemeClr val="tx1"/>
                </a:solidFill>
              </a:rPr>
              <a:t>git</a:t>
            </a:r>
            <a:r>
              <a:rPr lang="en-US" altLang="en-US" sz="2200" i="1" dirty="0">
                <a:solidFill>
                  <a:schemeClr val="tx1"/>
                </a:solidFill>
              </a:rPr>
              <a:t> commit -m "Commit message" </a:t>
            </a:r>
          </a:p>
          <a:p>
            <a:pPr lvl="2"/>
            <a:r>
              <a:rPr lang="en-US" altLang="en-US" sz="2200" i="1" dirty="0" err="1">
                <a:solidFill>
                  <a:schemeClr val="tx1"/>
                </a:solidFill>
              </a:rPr>
              <a:t>git</a:t>
            </a:r>
            <a:r>
              <a:rPr lang="en-US" altLang="en-US" sz="2200" i="1" dirty="0">
                <a:solidFill>
                  <a:schemeClr val="tx1"/>
                </a:solidFill>
              </a:rPr>
              <a:t> push origin master </a:t>
            </a:r>
          </a:p>
          <a:p>
            <a:pPr lvl="2"/>
            <a:r>
              <a:rPr lang="en-US" altLang="en-US" sz="2200" i="1" dirty="0" err="1">
                <a:solidFill>
                  <a:schemeClr val="tx1"/>
                </a:solidFill>
              </a:rPr>
              <a:t>git</a:t>
            </a:r>
            <a:r>
              <a:rPr lang="en-US" altLang="en-US" sz="2200" i="1" dirty="0">
                <a:solidFill>
                  <a:schemeClr val="tx1"/>
                </a:solidFill>
              </a:rPr>
              <a:t> pull</a:t>
            </a:r>
          </a:p>
          <a:p>
            <a:pPr lvl="2"/>
            <a:r>
              <a:rPr lang="en-US" altLang="en-US" sz="2200" dirty="0">
                <a:solidFill>
                  <a:schemeClr val="tx1"/>
                </a:solidFill>
              </a:rPr>
              <a:t>More commands: </a:t>
            </a:r>
            <a:r>
              <a:rPr lang="en-US" altLang="en-US" sz="2200" dirty="0">
                <a:solidFill>
                  <a:schemeClr val="tx1"/>
                </a:solidFill>
                <a:hlinkClick r:id="rId2"/>
              </a:rPr>
              <a:t>https://git-scm.com/docs</a:t>
            </a:r>
            <a:endParaRPr lang="en-US" altLang="en-US" sz="2200" dirty="0">
              <a:solidFill>
                <a:schemeClr val="tx1"/>
              </a:solidFill>
            </a:endParaRPr>
          </a:p>
          <a:p>
            <a:pPr lvl="2"/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/>
            <a:endParaRPr lang="en-US" dirty="0">
              <a:latin typeface="Helvetica Neue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3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050020"/>
                  </p:ext>
                </p:extLst>
              </p:nvPr>
            </p:nvGraphicFramePr>
            <p:xfrm>
              <a:off x="685800" y="2011365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9897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2524124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011365"/>
                <a:ext cx="7772400" cy="4206875"/>
                <a:chOff x="685800" y="2011365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8477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5103" y="2158607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77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103" y="4177906"/>
                  <a:ext cx="2524124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</a:t>
            </a:r>
            <a:r>
              <a:rPr lang="en-US" dirty="0" err="1"/>
              <a:t>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337B7-293B-4C55-AE68-393FFF32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857"/>
            <a:ext cx="9167505" cy="4708677"/>
          </a:xfrm>
          <a:prstGeom prst="rect">
            <a:avLst/>
          </a:prstGeom>
        </p:spPr>
      </p:pic>
      <p:pic>
        <p:nvPicPr>
          <p:cNvPr id="2050" name="Picture 2" descr="Image result for gitkraken logo">
            <a:extLst>
              <a:ext uri="{FF2B5EF4-FFF2-40B4-BE49-F238E27FC236}">
                <a16:creationId xmlns:a16="http://schemas.microsoft.com/office/drawing/2014/main" id="{726DE652-A59B-4B3C-887E-59FD0DD4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08" y="284176"/>
            <a:ext cx="4247724" cy="14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3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5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4" y="195517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3"/>
            <a:ext cx="2050060" cy="2087211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5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70" y="176111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453042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4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9" y="838648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40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6:00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5:30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11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4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8" y="437324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5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2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2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5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2" y="300038"/>
            <a:ext cx="3328989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8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5521</TotalTime>
  <Words>700</Words>
  <Application>Microsoft Office PowerPoint</Application>
  <PresentationFormat>On-screen Show (4:3)</PresentationFormat>
  <Paragraphs>135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Corbel</vt:lpstr>
      <vt:lpstr>Helvetica Neue</vt:lpstr>
      <vt:lpstr>Wingdings</vt:lpstr>
      <vt:lpstr>Banded</vt:lpstr>
      <vt:lpstr>Welcome to:</vt:lpstr>
      <vt:lpstr>Agenda</vt:lpstr>
      <vt:lpstr>About SPARC</vt:lpstr>
      <vt:lpstr>Introduction</vt:lpstr>
      <vt:lpstr>Our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Sumo Robotics Tournament</vt:lpstr>
      <vt:lpstr>What is a Sumo Bot?</vt:lpstr>
      <vt:lpstr>Maker Topic: Git</vt:lpstr>
      <vt:lpstr>Why use Version Control System</vt:lpstr>
      <vt:lpstr>Definition of Terms </vt:lpstr>
      <vt:lpstr>Git Work Flow</vt:lpstr>
      <vt:lpstr>What is GitHub</vt:lpstr>
      <vt:lpstr>Ways to Use Git and Github</vt:lpstr>
      <vt:lpstr>Using Git 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245</cp:revision>
  <dcterms:created xsi:type="dcterms:W3CDTF">2016-09-03T15:20:58Z</dcterms:created>
  <dcterms:modified xsi:type="dcterms:W3CDTF">2018-01-19T15:24:33Z</dcterms:modified>
</cp:coreProperties>
</file>